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5" r:id="rId8"/>
    <p:sldId id="266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D160-466A-43BF-862C-CF4A28147F34}" type="datetimeFigureOut">
              <a:rPr lang="cs-CZ" smtClean="0"/>
              <a:pPr/>
              <a:t>21.3.2020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B3EAA6-2444-47DA-8133-5A02206D5C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D160-466A-43BF-862C-CF4A28147F34}" type="datetimeFigureOut">
              <a:rPr lang="cs-CZ" smtClean="0"/>
              <a:pPr/>
              <a:t>21.3.2020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EAA6-2444-47DA-8133-5A02206D5C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D160-466A-43BF-862C-CF4A28147F34}" type="datetimeFigureOut">
              <a:rPr lang="cs-CZ" smtClean="0"/>
              <a:pPr/>
              <a:t>21.3.2020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EAA6-2444-47DA-8133-5A02206D5C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EECD160-466A-43BF-862C-CF4A28147F34}" type="datetimeFigureOut">
              <a:rPr lang="cs-CZ" smtClean="0"/>
              <a:pPr/>
              <a:t>21.3.2020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B3EAA6-2444-47DA-8133-5A02206D5C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D160-466A-43BF-862C-CF4A28147F34}" type="datetimeFigureOut">
              <a:rPr lang="cs-CZ" smtClean="0"/>
              <a:pPr/>
              <a:t>21.3.2020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EAA6-2444-47DA-8133-5A02206D5C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D160-466A-43BF-862C-CF4A28147F34}" type="datetimeFigureOut">
              <a:rPr lang="cs-CZ" smtClean="0"/>
              <a:pPr/>
              <a:t>21.3.2020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EAA6-2444-47DA-8133-5A02206D5C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EAA6-2444-47DA-8133-5A02206D5C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D160-466A-43BF-862C-CF4A28147F34}" type="datetimeFigureOut">
              <a:rPr lang="cs-CZ" smtClean="0"/>
              <a:pPr/>
              <a:t>21.3.2020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D160-466A-43BF-862C-CF4A28147F34}" type="datetimeFigureOut">
              <a:rPr lang="cs-CZ" smtClean="0"/>
              <a:pPr/>
              <a:t>21.3.2020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EAA6-2444-47DA-8133-5A02206D5C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D160-466A-43BF-862C-CF4A28147F34}" type="datetimeFigureOut">
              <a:rPr lang="cs-CZ" smtClean="0"/>
              <a:pPr/>
              <a:t>21.3.2020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EAA6-2444-47DA-8133-5A02206D5C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EECD160-466A-43BF-862C-CF4A28147F34}" type="datetimeFigureOut">
              <a:rPr lang="cs-CZ" smtClean="0"/>
              <a:pPr/>
              <a:t>21.3.2020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B3EAA6-2444-47DA-8133-5A02206D5C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D160-466A-43BF-862C-CF4A28147F34}" type="datetimeFigureOut">
              <a:rPr lang="cs-CZ" smtClean="0"/>
              <a:pPr/>
              <a:t>21.3.2020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B3EAA6-2444-47DA-8133-5A02206D5C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ECD160-466A-43BF-862C-CF4A28147F34}" type="datetimeFigureOut">
              <a:rPr lang="cs-CZ" smtClean="0"/>
              <a:pPr/>
              <a:t>21.3.2020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B3EAA6-2444-47DA-8133-5A02206D5C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Dlouhok%C5%99%C3%ADdl" TargetMode="External"/><Relationship Id="rId2" Type="http://schemas.openxmlformats.org/officeDocument/2006/relationships/hyperlink" Target="https://www.google.com/search?q=srandovn%C3%AD+obr%C3%A1zky+dlouhok%C5%99%C3%ADdl%C3%BDch+pt%C3%A1ku&amp;source=lnms&amp;tbm=isch&amp;sa=X&amp;ved=2ahUKEwicpoDY8_7nAhWNQUEAHQNyCJAQ_AUoAXoECAoQ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Ryb%C3%A1k_obecn%C3%BD" TargetMode="External"/><Relationship Id="rId5" Type="http://schemas.openxmlformats.org/officeDocument/2006/relationships/hyperlink" Target="https://cs.wikipedia.org/wiki/Racek_chechtav%C3%BD" TargetMode="External"/><Relationship Id="rId4" Type="http://schemas.openxmlformats.org/officeDocument/2006/relationships/hyperlink" Target="https://cs.wikipedia.org/wiki/Papuchalk_severn%C3%A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Milan </a:t>
            </a:r>
            <a:r>
              <a:rPr lang="cs-CZ" dirty="0" err="1" smtClean="0"/>
              <a:t>Halabrín</a:t>
            </a:r>
            <a:r>
              <a:rPr lang="cs-CZ" dirty="0" smtClean="0"/>
              <a:t>, </a:t>
            </a:r>
            <a:r>
              <a:rPr lang="cs-CZ" dirty="0" err="1" smtClean="0"/>
              <a:t>Matyas</a:t>
            </a:r>
            <a:r>
              <a:rPr lang="cs-CZ" dirty="0" smtClean="0"/>
              <a:t> </a:t>
            </a:r>
            <a:r>
              <a:rPr lang="cs-CZ" dirty="0" err="1" smtClean="0"/>
              <a:t>Fessl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Dlouhokřídlí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19200"/>
          </a:xfrm>
        </p:spPr>
        <p:txBody>
          <a:bodyPr/>
          <a:lstStyle/>
          <a:p>
            <a:r>
              <a:rPr lang="cs-CZ" dirty="0" smtClean="0"/>
              <a:t>DĚKUJI VŠEM ZA POZORNOST</a:t>
            </a:r>
            <a:endParaRPr lang="cs-CZ" dirty="0"/>
          </a:p>
        </p:txBody>
      </p:sp>
      <p:pic>
        <p:nvPicPr>
          <p:cNvPr id="20482" name="Picture 2" descr="https://i.ytimg.com/vi/giBTOVX27-Y/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43050"/>
            <a:ext cx="8991637" cy="505779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9600" dirty="0" smtClean="0"/>
              <a:t>Nějaké otázky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Znaky-hnízdí na břehu –kolonie,nekrmiví</a:t>
            </a:r>
          </a:p>
          <a:p>
            <a:r>
              <a:rPr lang="cs-CZ" dirty="0" smtClean="0"/>
              <a:t>potravu loví ve vodě i na souši</a:t>
            </a:r>
          </a:p>
          <a:p>
            <a:r>
              <a:rPr lang="cs-CZ" dirty="0" smtClean="0"/>
              <a:t>dobří letci i plavci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Zástupci: </a:t>
            </a:r>
          </a:p>
          <a:p>
            <a:r>
              <a:rPr lang="cs-CZ" dirty="0" smtClean="0"/>
              <a:t>Racek chechtavý</a:t>
            </a:r>
          </a:p>
          <a:p>
            <a:r>
              <a:rPr lang="cs-CZ" dirty="0" smtClean="0"/>
              <a:t>Rybák obecný</a:t>
            </a:r>
          </a:p>
          <a:p>
            <a:r>
              <a:rPr lang="cs-CZ" dirty="0" smtClean="0"/>
              <a:t>Papuchalk </a:t>
            </a:r>
            <a:r>
              <a:rPr lang="cs-CZ" dirty="0" err="1" smtClean="0"/>
              <a:t>ploskozobý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Dlouhokřídlí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to dobří letci s dlouhými křídly</a:t>
            </a:r>
          </a:p>
          <a:p>
            <a:r>
              <a:rPr lang="cs-CZ" dirty="0" smtClean="0"/>
              <a:t>Tělo mají dlouhé a štíhlé</a:t>
            </a:r>
          </a:p>
          <a:p>
            <a:r>
              <a:rPr lang="cs-CZ" dirty="0" smtClean="0"/>
              <a:t>Zobák má rozmanitý tvar  v závislosti na druhu přijímané potravy</a:t>
            </a:r>
          </a:p>
          <a:p>
            <a:r>
              <a:rPr lang="cs-CZ" dirty="0" smtClean="0"/>
              <a:t>Někteří mají nohy opatřené plovací blánou</a:t>
            </a:r>
          </a:p>
          <a:p>
            <a:r>
              <a:rPr lang="cs-CZ" dirty="0" smtClean="0"/>
              <a:t>Vyskytují se u nich rozdíly v barvě zimního a letního opeření</a:t>
            </a:r>
          </a:p>
          <a:p>
            <a:r>
              <a:rPr lang="cs-CZ" dirty="0" smtClean="0"/>
              <a:t>Většinou mají nekrmivá mláďata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Řád </a:t>
            </a:r>
            <a:r>
              <a:rPr lang="cs-CZ" dirty="0" err="1" smtClean="0"/>
              <a:t>dlouhokřídlích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Zařazení:</a:t>
            </a:r>
            <a:endParaRPr lang="cs-CZ" sz="2000" dirty="0" smtClean="0"/>
          </a:p>
          <a:p>
            <a:r>
              <a:rPr lang="cs-CZ" sz="2000" dirty="0" smtClean="0"/>
              <a:t>Třída: ptáci</a:t>
            </a:r>
          </a:p>
          <a:p>
            <a:r>
              <a:rPr lang="cs-CZ" sz="2000" dirty="0" smtClean="0"/>
              <a:t>Řád: </a:t>
            </a:r>
            <a:r>
              <a:rPr lang="cs-CZ" sz="2000" dirty="0" err="1" smtClean="0"/>
              <a:t>dlouhokřídlí</a:t>
            </a:r>
            <a:endParaRPr lang="cs-CZ" sz="2000" dirty="0" smtClean="0"/>
          </a:p>
          <a:p>
            <a:r>
              <a:rPr lang="cs-CZ" sz="2000" dirty="0" smtClean="0"/>
              <a:t>Čeleď: slukovití</a:t>
            </a:r>
          </a:p>
          <a:p>
            <a:endParaRPr lang="cs-CZ" sz="2000" dirty="0" smtClean="0"/>
          </a:p>
          <a:p>
            <a:r>
              <a:rPr lang="cs-CZ" sz="3200" dirty="0" smtClean="0"/>
              <a:t>Výskyt</a:t>
            </a:r>
          </a:p>
          <a:p>
            <a:r>
              <a:rPr lang="cs-CZ" sz="3200" dirty="0" smtClean="0"/>
              <a:t>Vlhké jehličnaté smíšené  a listnaté lesy</a:t>
            </a:r>
          </a:p>
          <a:p>
            <a:r>
              <a:rPr lang="cs-CZ" sz="3200" dirty="0" smtClean="0"/>
              <a:t>Evropa  a mírné oblasti Asie</a:t>
            </a:r>
            <a:endParaRPr lang="cs-CZ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upload.wikimedia.org/wikipedia/commons/thumb/2/28/Red-billed_Gull.jpg/258px-Red-billed_Gu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642918"/>
            <a:ext cx="3772426" cy="2500330"/>
          </a:xfrm>
          <a:prstGeom prst="rect">
            <a:avLst/>
          </a:prstGeom>
          <a:noFill/>
        </p:spPr>
      </p:pic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Racek novozélandský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Papuchalk severní</a:t>
            </a:r>
            <a:endParaRPr lang="cs-CZ" dirty="0"/>
          </a:p>
        </p:txBody>
      </p:sp>
      <p:pic>
        <p:nvPicPr>
          <p:cNvPr id="4102" name="Picture 6" descr="https://tse1.mm.bing.net/th?id=OIP.mt1d9dgZ1vDEXtVYHhTakwAAAA&amp;pid=Api&amp;P=0&amp;w=300&amp;h=3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429000"/>
            <a:ext cx="2214578" cy="278608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Měří 35–38 cm a váží kolem 260–350 g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Potrava</a:t>
            </a:r>
            <a:r>
              <a:rPr lang="cs-CZ" dirty="0" smtClean="0">
                <a:solidFill>
                  <a:srgbClr val="FF0000"/>
                </a:solidFill>
              </a:rPr>
              <a:t>: </a:t>
            </a:r>
          </a:p>
          <a:p>
            <a:pPr>
              <a:buNone/>
            </a:pPr>
            <a:r>
              <a:rPr lang="cs-CZ" b="1" dirty="0" smtClean="0"/>
              <a:t>V létě </a:t>
            </a:r>
            <a:r>
              <a:rPr lang="cs-CZ" dirty="0" smtClean="0"/>
              <a:t>vyhledává hmyz, žížaly a občas i části rostlin </a:t>
            </a:r>
          </a:p>
          <a:p>
            <a:pPr>
              <a:buNone/>
            </a:pPr>
            <a:r>
              <a:rPr lang="cs-CZ" b="1" dirty="0" smtClean="0"/>
              <a:t>V zimě </a:t>
            </a:r>
            <a:r>
              <a:rPr lang="cs-CZ" dirty="0" smtClean="0"/>
              <a:t>pak především odpadky, ale nepohrdne ani potravou, kterou mu u pobřeží nabízejí lidé.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Výskyt</a:t>
            </a:r>
            <a:r>
              <a:rPr lang="cs-CZ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cs-CZ" dirty="0" smtClean="0"/>
              <a:t>Mírný pás(Evropa, Asie, VB, Kamčatka) --) rozšířil se i na Island, Grónsko, Kanadu</a:t>
            </a:r>
          </a:p>
          <a:p>
            <a:pPr>
              <a:buNone/>
            </a:pPr>
            <a:r>
              <a:rPr lang="cs-CZ" dirty="0" smtClean="0"/>
              <a:t>Zimuje v oblasti Karibském moři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Hnízdění:</a:t>
            </a:r>
          </a:p>
          <a:p>
            <a:pPr>
              <a:buNone/>
            </a:pPr>
            <a:r>
              <a:rPr lang="cs-CZ" dirty="0" smtClean="0"/>
              <a:t>Hnízdí v močálech a rákosí</a:t>
            </a:r>
          </a:p>
          <a:p>
            <a:pPr>
              <a:buNone/>
            </a:pPr>
            <a:r>
              <a:rPr lang="cs-CZ" dirty="0" smtClean="0"/>
              <a:t>Hnízdo je umístěno v zemi(z trávy)  ----) klade vajíčka(jenom 3)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RACEK CHECHTAVÝ</a:t>
            </a:r>
            <a:endParaRPr lang="cs-CZ" dirty="0"/>
          </a:p>
        </p:txBody>
      </p:sp>
      <p:pic>
        <p:nvPicPr>
          <p:cNvPr id="1026" name="Picture 2" descr="https://upload.wikimedia.org/wikipedia/commons/thumb/d/d1/Lachm%C3%B6we_%28Larus_ridibundus%29_3.jpg/1280px-Lachm%C3%B6we_%28Larus_ridibundus%29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357166"/>
            <a:ext cx="2675874" cy="12144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Měří 34–37 cm a váží 90–175 g.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Potrava: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Menší ryby, korýši a hmyz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Výskyt: </a:t>
            </a:r>
          </a:p>
          <a:p>
            <a:pPr>
              <a:buNone/>
            </a:pPr>
            <a:r>
              <a:rPr lang="cs-CZ" dirty="0" smtClean="0"/>
              <a:t>V koloniích na mořských pobřežích, ve vnitrozemí u velkých vodních nádrží i řek.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Hnízdění:</a:t>
            </a:r>
          </a:p>
          <a:p>
            <a:pPr>
              <a:buNone/>
            </a:pPr>
            <a:r>
              <a:rPr lang="cs-CZ" dirty="0" smtClean="0"/>
              <a:t> Hnízdí v zarostlých místech ---) klade vajíčka(1-4) ---)sedí oba ptáci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RYBÁK OBECNÝ</a:t>
            </a:r>
            <a:endParaRPr lang="cs-CZ" dirty="0"/>
          </a:p>
        </p:txBody>
      </p:sp>
      <p:pic>
        <p:nvPicPr>
          <p:cNvPr id="22530" name="Picture 2" descr="alternativní popis obrázku chybí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9" y="500042"/>
            <a:ext cx="3071834" cy="13890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Měří  26–29 cm 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Potrava:</a:t>
            </a:r>
          </a:p>
          <a:p>
            <a:pPr>
              <a:buNone/>
            </a:pPr>
            <a:r>
              <a:rPr lang="cs-CZ" dirty="0" smtClean="0"/>
              <a:t>Menší ryby, korýši, zooplankton, měkkýši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Výskyt:</a:t>
            </a:r>
          </a:p>
          <a:p>
            <a:pPr>
              <a:buNone/>
            </a:pPr>
            <a:r>
              <a:rPr lang="cs-CZ" dirty="0" smtClean="0"/>
              <a:t>Severní Evropa, Island, S Amerika, Francie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Hnízdění:</a:t>
            </a:r>
          </a:p>
          <a:p>
            <a:pPr>
              <a:buNone/>
            </a:pPr>
            <a:r>
              <a:rPr lang="cs-CZ" dirty="0" smtClean="0"/>
              <a:t> Hnízdí v koloniích, travnaté svahy, hnízdí též mezi skalami nebo balvany ---) vystýlají hnízda trávou, peřím nebo mořskými řasami, se podílí především samec.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PAPUCHALK PLOSKOZOVÝ</a:t>
            </a:r>
            <a:endParaRPr lang="cs-CZ" dirty="0"/>
          </a:p>
        </p:txBody>
      </p:sp>
      <p:pic>
        <p:nvPicPr>
          <p:cNvPr id="23554" name="Picture 2" descr="alternativní popis obrázku chybí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357166"/>
            <a:ext cx="1643074" cy="14520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hlinkClick r:id="rId2"/>
              </a:rPr>
              <a:t>https://www.google.com/search?q=srandovn%C3%AD+obr%C3%A1zky+dlouhok%C5%99%C3%ADdl%C3%BDch+pt%C3%A1ku&amp;source=lnms&amp;tbm=isch&amp;sa=X&amp;ved=2ahUKEwicpoDY8_7nAhWNQUEAHQNyCJAQ_AUoAXoECAoQA</a:t>
            </a:r>
            <a:endParaRPr lang="cs-CZ" dirty="0" smtClean="0"/>
          </a:p>
          <a:p>
            <a:r>
              <a:rPr lang="cs-CZ" dirty="0" err="1" smtClean="0"/>
              <a:t>google.com</a:t>
            </a:r>
            <a:r>
              <a:rPr lang="cs-CZ" dirty="0" smtClean="0"/>
              <a:t>/</a:t>
            </a:r>
            <a:r>
              <a:rPr lang="cs-CZ" dirty="0" err="1" smtClean="0"/>
              <a:t>search</a:t>
            </a:r>
            <a:r>
              <a:rPr lang="cs-CZ" dirty="0" smtClean="0"/>
              <a:t>?q=</a:t>
            </a:r>
            <a:r>
              <a:rPr lang="cs-CZ" dirty="0" err="1" smtClean="0"/>
              <a:t>dlouhokřídlí</a:t>
            </a:r>
            <a:r>
              <a:rPr lang="cs-CZ" dirty="0" smtClean="0"/>
              <a:t>+prezentace&amp;</a:t>
            </a:r>
            <a:r>
              <a:rPr lang="cs-CZ" dirty="0" err="1" smtClean="0"/>
              <a:t>source</a:t>
            </a:r>
            <a:r>
              <a:rPr lang="cs-CZ" dirty="0" smtClean="0"/>
              <a:t>=</a:t>
            </a:r>
            <a:r>
              <a:rPr lang="cs-CZ" dirty="0" err="1" smtClean="0"/>
              <a:t>lnms</a:t>
            </a:r>
            <a:r>
              <a:rPr lang="cs-CZ" dirty="0" smtClean="0"/>
              <a:t>&amp;</a:t>
            </a:r>
            <a:r>
              <a:rPr lang="cs-CZ" dirty="0" err="1" smtClean="0"/>
              <a:t>tbm</a:t>
            </a:r>
            <a:r>
              <a:rPr lang="cs-CZ" dirty="0" smtClean="0"/>
              <a:t>=</a:t>
            </a:r>
            <a:r>
              <a:rPr lang="cs-CZ" dirty="0" err="1" smtClean="0"/>
              <a:t>isch</a:t>
            </a:r>
            <a:r>
              <a:rPr lang="cs-CZ" dirty="0" smtClean="0"/>
              <a:t>&amp;</a:t>
            </a:r>
            <a:r>
              <a:rPr lang="cs-CZ" dirty="0" err="1" smtClean="0"/>
              <a:t>sa</a:t>
            </a:r>
            <a:r>
              <a:rPr lang="cs-CZ" dirty="0" smtClean="0"/>
              <a:t>=X&amp;</a:t>
            </a:r>
            <a:r>
              <a:rPr lang="cs-CZ" dirty="0" err="1" smtClean="0"/>
              <a:t>ved</a:t>
            </a:r>
            <a:r>
              <a:rPr lang="cs-CZ" dirty="0" smtClean="0"/>
              <a:t>=2ahUKEwiqn8f66v7nAhWNZxUIHYvJAooQ_</a:t>
            </a:r>
            <a:r>
              <a:rPr lang="cs-CZ" dirty="0" err="1" smtClean="0"/>
              <a:t>AUoAXoECAsQAw</a:t>
            </a:r>
            <a:r>
              <a:rPr lang="cs-CZ" dirty="0" smtClean="0"/>
              <a:t>&amp;</a:t>
            </a:r>
            <a:r>
              <a:rPr lang="cs-CZ" dirty="0" err="1" smtClean="0"/>
              <a:t>biw</a:t>
            </a:r>
            <a:r>
              <a:rPr lang="cs-CZ" dirty="0" smtClean="0"/>
              <a:t>=1536&amp;</a:t>
            </a:r>
            <a:r>
              <a:rPr lang="cs-CZ" dirty="0" err="1" smtClean="0"/>
              <a:t>bih</a:t>
            </a:r>
            <a:r>
              <a:rPr lang="cs-CZ" dirty="0" smtClean="0"/>
              <a:t>=722#</a:t>
            </a:r>
            <a:r>
              <a:rPr lang="cs-CZ" dirty="0" err="1" smtClean="0"/>
              <a:t>imgrc</a:t>
            </a:r>
            <a:r>
              <a:rPr lang="cs-CZ" dirty="0" smtClean="0"/>
              <a:t>=5rE4j64B6S</a:t>
            </a:r>
          </a:p>
          <a:p>
            <a:r>
              <a:rPr lang="cs-CZ" dirty="0" smtClean="0">
                <a:hlinkClick r:id="rId3"/>
              </a:rPr>
              <a:t>https://cs.</a:t>
            </a:r>
            <a:r>
              <a:rPr lang="cs-CZ" b="1" dirty="0" smtClean="0">
                <a:hlinkClick r:id="rId3"/>
              </a:rPr>
              <a:t>wikipedia.org/wiki/Dlouhok%C5%99%C3%A</a:t>
            </a:r>
            <a:r>
              <a:rPr lang="cs-CZ" dirty="0" smtClean="0">
                <a:hlinkClick r:id="rId3"/>
              </a:rPr>
              <a:t>Ddl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https://cs.wikipedia.org/wiki/Papuchalk_severn%C3%AD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https://cs.wikipedia.org/wiki/Racek_chechtav%C3%BD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https://cs.wikipedia.org/wiki/Ryb%C3%A1k_obecn%C3%BD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Zdroje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2081</TotalTime>
  <Words>155</Words>
  <Application>Microsoft Office PowerPoint</Application>
  <PresentationFormat>Předvádění na obrazovce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Papír</vt:lpstr>
      <vt:lpstr>Dlouhokřídlí</vt:lpstr>
      <vt:lpstr>Dlouhokřídlí</vt:lpstr>
      <vt:lpstr>Řád dlouhokřídlích</vt:lpstr>
      <vt:lpstr>Snímek 4</vt:lpstr>
      <vt:lpstr>Snímek 5</vt:lpstr>
      <vt:lpstr>RACEK CHECHTAVÝ</vt:lpstr>
      <vt:lpstr>RYBÁK OBECNÝ</vt:lpstr>
      <vt:lpstr>PAPUCHALK PLOSKOZOVÝ</vt:lpstr>
      <vt:lpstr>Zdroje</vt:lpstr>
      <vt:lpstr>DĚKUJI VŠEM ZA POZORNOST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Dlouhokřídlí</dc:title>
  <dc:creator>pepap</dc:creator>
  <cp:lastModifiedBy>notas</cp:lastModifiedBy>
  <cp:revision>58</cp:revision>
  <dcterms:created xsi:type="dcterms:W3CDTF">2020-03-03T17:39:49Z</dcterms:created>
  <dcterms:modified xsi:type="dcterms:W3CDTF">2020-03-21T21:17:26Z</dcterms:modified>
</cp:coreProperties>
</file>