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Zaoblený obdélní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0" name="Podnadpis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Zaoblený obdélní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aoblený obdélní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s jedním zakulaceným roh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Zaoblený obdélní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Zástupný symbol pro nadpis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896A30D-F1BF-4ACB-80E1-8A591201ED63}" type="datetimeFigureOut">
              <a:rPr lang="cs-CZ" smtClean="0"/>
              <a:t>1.10.2018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83427F8-9F57-4A7D-A158-9806931FA2E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INFORMATIKA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MICROSOFT WORD</a:t>
            </a:r>
          </a:p>
          <a:p>
            <a:r>
              <a:rPr lang="cs-CZ" dirty="0" smtClean="0"/>
              <a:t>OPAKOVÁNÍ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5536" y="5723964"/>
            <a:ext cx="383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Mgr. Vladimíra Trnková</a:t>
            </a:r>
          </a:p>
          <a:p>
            <a:r>
              <a:rPr lang="cs-CZ" sz="1400" dirty="0" smtClean="0"/>
              <a:t>Základní škola </a:t>
            </a:r>
            <a:r>
              <a:rPr lang="cs-CZ" sz="1400" dirty="0"/>
              <a:t>L</a:t>
            </a:r>
            <a:r>
              <a:rPr lang="cs-CZ" sz="1400" dirty="0" smtClean="0"/>
              <a:t>henice, okres Prachatice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5150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cs-CZ" sz="4400" dirty="0" smtClean="0"/>
              <a:t>Co jste se už učili?</a:t>
            </a:r>
            <a:endParaRPr lang="cs-CZ" sz="4400" dirty="0"/>
          </a:p>
        </p:txBody>
      </p:sp>
      <p:pic>
        <p:nvPicPr>
          <p:cNvPr id="3" name="Picture 3" descr="C:\Users\Iva\AppData\Local\Microsoft\Windows\Temporary Internet Files\Content.IE5\EPOQ5NKS\MC900311818[1].wmf"/>
          <p:cNvPicPr>
            <a:picLocks noGrp="1"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3474000" y="2338892"/>
            <a:ext cx="2196000" cy="218021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TextovéPole 3"/>
          <p:cNvSpPr txBox="1"/>
          <p:nvPr/>
        </p:nvSpPr>
        <p:spPr>
          <a:xfrm>
            <a:off x="715972" y="1700808"/>
            <a:ext cx="3413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Upravit velikost písma</a:t>
            </a:r>
          </a:p>
        </p:txBody>
      </p:sp>
      <p:sp>
        <p:nvSpPr>
          <p:cNvPr id="5" name="Obdélník 4"/>
          <p:cNvSpPr/>
          <p:nvPr/>
        </p:nvSpPr>
        <p:spPr>
          <a:xfrm>
            <a:off x="5364088" y="1700808"/>
            <a:ext cx="3169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 smtClean="0"/>
              <a:t>Změnit vzhled písma</a:t>
            </a:r>
            <a:endParaRPr lang="cs-CZ" sz="2000" b="1" dirty="0"/>
          </a:p>
        </p:txBody>
      </p:sp>
      <p:sp>
        <p:nvSpPr>
          <p:cNvPr id="6" name="Obdélník 5"/>
          <p:cNvSpPr/>
          <p:nvPr/>
        </p:nvSpPr>
        <p:spPr>
          <a:xfrm>
            <a:off x="685195" y="2875002"/>
            <a:ext cx="29546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Změnit barvu textu</a:t>
            </a:r>
          </a:p>
        </p:txBody>
      </p:sp>
      <p:sp>
        <p:nvSpPr>
          <p:cNvPr id="7" name="Obdélník 6"/>
          <p:cNvSpPr/>
          <p:nvPr/>
        </p:nvSpPr>
        <p:spPr>
          <a:xfrm>
            <a:off x="5629384" y="2875002"/>
            <a:ext cx="25763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Změnit řez textu</a:t>
            </a:r>
          </a:p>
        </p:txBody>
      </p:sp>
      <p:sp>
        <p:nvSpPr>
          <p:cNvPr id="8" name="Obdélník 7"/>
          <p:cNvSpPr/>
          <p:nvPr/>
        </p:nvSpPr>
        <p:spPr>
          <a:xfrm>
            <a:off x="5711895" y="3232850"/>
            <a:ext cx="2509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(tučně, </a:t>
            </a:r>
            <a:r>
              <a:rPr lang="cs-CZ" sz="2000" b="1" i="1" dirty="0"/>
              <a:t>kurzíva</a:t>
            </a:r>
            <a:r>
              <a:rPr lang="cs-CZ" sz="2000" b="1" dirty="0"/>
              <a:t>)</a:t>
            </a:r>
          </a:p>
        </p:txBody>
      </p:sp>
      <p:sp>
        <p:nvSpPr>
          <p:cNvPr id="9" name="Obdélník 8"/>
          <p:cNvSpPr/>
          <p:nvPr/>
        </p:nvSpPr>
        <p:spPr>
          <a:xfrm>
            <a:off x="793458" y="3780445"/>
            <a:ext cx="22284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Zarovnat text </a:t>
            </a:r>
          </a:p>
        </p:txBody>
      </p:sp>
      <p:sp>
        <p:nvSpPr>
          <p:cNvPr id="10" name="Obdélník 9"/>
          <p:cNvSpPr/>
          <p:nvPr/>
        </p:nvSpPr>
        <p:spPr>
          <a:xfrm>
            <a:off x="922808" y="4149777"/>
            <a:ext cx="1584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(</a:t>
            </a:r>
            <a:r>
              <a:rPr lang="cs-CZ" sz="2000" b="1" dirty="0" smtClean="0"/>
              <a:t>doleva,</a:t>
            </a:r>
          </a:p>
          <a:p>
            <a:r>
              <a:rPr lang="cs-CZ" sz="2000" b="1" dirty="0" smtClean="0"/>
              <a:t>na střed,</a:t>
            </a:r>
          </a:p>
          <a:p>
            <a:r>
              <a:rPr lang="cs-CZ" sz="2000" b="1" dirty="0" smtClean="0"/>
              <a:t>doprava,</a:t>
            </a:r>
          </a:p>
          <a:p>
            <a:r>
              <a:rPr lang="cs-CZ" sz="2000" b="1" dirty="0" smtClean="0"/>
              <a:t>do </a:t>
            </a:r>
            <a:r>
              <a:rPr lang="cs-CZ" sz="2000" b="1" dirty="0"/>
              <a:t>bloku)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5353147" y="4521479"/>
            <a:ext cx="35060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Psát odrážky a číslovat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3228740" y="5124013"/>
            <a:ext cx="2662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/>
              <a:t>Odsadit odstavce</a:t>
            </a:r>
          </a:p>
        </p:txBody>
      </p:sp>
    </p:spTree>
    <p:extLst>
      <p:ext uri="{BB962C8B-B14F-4D97-AF65-F5344CB8AC3E}">
        <p14:creationId xmlns:p14="http://schemas.microsoft.com/office/powerpoint/2010/main" val="46239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Úkol č. 1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39552" y="1700808"/>
            <a:ext cx="7997224" cy="3816424"/>
          </a:xfrm>
        </p:spPr>
        <p:txBody>
          <a:bodyPr>
            <a:normAutofit/>
          </a:bodyPr>
          <a:lstStyle/>
          <a:p>
            <a:r>
              <a:rPr lang="cs-CZ" b="1" dirty="0"/>
              <a:t>PRÁCE S WORDEM</a:t>
            </a:r>
          </a:p>
          <a:p>
            <a:r>
              <a:rPr lang="cs-CZ" dirty="0" smtClean="0"/>
              <a:t>Disk „I“ – Informatika</a:t>
            </a:r>
          </a:p>
          <a:p>
            <a:r>
              <a:rPr lang="cs-CZ" b="1" dirty="0" smtClean="0"/>
              <a:t>Každé cvičení nejprve zkopíruj do své složky</a:t>
            </a:r>
          </a:p>
          <a:p>
            <a:r>
              <a:rPr lang="cs-CZ" dirty="0" smtClean="0"/>
              <a:t>Procvičuj práci s textem</a:t>
            </a:r>
          </a:p>
          <a:p>
            <a:r>
              <a:rPr lang="cs-CZ" b="1" dirty="0" smtClean="0"/>
              <a:t>Potřebuješ-li pomoci, neboj se zeptat vyučující</a:t>
            </a:r>
            <a:r>
              <a:rPr lang="cs-CZ" dirty="0" smtClean="0"/>
              <a:t> (neruš spolužáky od práce)</a:t>
            </a:r>
          </a:p>
          <a:p>
            <a:r>
              <a:rPr lang="cs-CZ" b="1" dirty="0" smtClean="0"/>
              <a:t>Nezapomeň svou práci uložit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7325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Úkol č. 2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 smtClean="0"/>
              <a:t>Úkol č. 3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4357464"/>
          </a:xfrm>
        </p:spPr>
        <p:txBody>
          <a:bodyPr>
            <a:normAutofit/>
          </a:bodyPr>
          <a:lstStyle/>
          <a:p>
            <a:r>
              <a:rPr lang="cs-CZ" b="1" dirty="0" smtClean="0"/>
              <a:t>Co </a:t>
            </a:r>
            <a:r>
              <a:rPr lang="cs-CZ" b="1" dirty="0"/>
              <a:t>už umím </a:t>
            </a:r>
            <a:r>
              <a:rPr lang="cs-CZ" b="1" dirty="0" smtClean="0"/>
              <a:t>I</a:t>
            </a:r>
            <a:endParaRPr lang="cs-CZ" b="1" dirty="0"/>
          </a:p>
          <a:p>
            <a:r>
              <a:rPr lang="cs-CZ" dirty="0"/>
              <a:t>Disk „I“ – Informatika</a:t>
            </a:r>
          </a:p>
          <a:p>
            <a:r>
              <a:rPr lang="cs-CZ" b="1" dirty="0"/>
              <a:t>Cvičení nejprve zkopíruj do své složky</a:t>
            </a:r>
          </a:p>
          <a:p>
            <a:r>
              <a:rPr lang="cs-CZ" dirty="0"/>
              <a:t>Vypracuj zadané úlohy</a:t>
            </a:r>
          </a:p>
          <a:p>
            <a:r>
              <a:rPr lang="cs-CZ" b="1" dirty="0"/>
              <a:t>Nezapomeň svou práci </a:t>
            </a:r>
            <a:r>
              <a:rPr lang="cs-CZ" b="1" dirty="0" smtClean="0"/>
              <a:t>před zavřením uložit </a:t>
            </a:r>
            <a:endParaRPr lang="cs-CZ" b="1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4429472"/>
          </a:xfrm>
        </p:spPr>
        <p:txBody>
          <a:bodyPr>
            <a:normAutofit/>
          </a:bodyPr>
          <a:lstStyle/>
          <a:p>
            <a:r>
              <a:rPr lang="cs-CZ" b="1" dirty="0" smtClean="0"/>
              <a:t>Co už umím II</a:t>
            </a:r>
          </a:p>
          <a:p>
            <a:r>
              <a:rPr lang="cs-CZ" dirty="0"/>
              <a:t>Disk „I“ – Informatika</a:t>
            </a:r>
          </a:p>
          <a:p>
            <a:r>
              <a:rPr lang="cs-CZ" b="1" dirty="0" smtClean="0"/>
              <a:t>Cvičení nejprve zkopíruj do své složky</a:t>
            </a:r>
          </a:p>
          <a:p>
            <a:r>
              <a:rPr lang="cs-CZ" dirty="0" smtClean="0"/>
              <a:t>Vypracuj zadané úlohy</a:t>
            </a:r>
          </a:p>
          <a:p>
            <a:r>
              <a:rPr lang="cs-CZ" b="1" dirty="0"/>
              <a:t>Nezapomeň svou práci před zavřením </a:t>
            </a:r>
            <a:r>
              <a:rPr lang="cs-CZ" b="1" dirty="0" smtClean="0"/>
              <a:t>uložit</a:t>
            </a:r>
            <a:endParaRPr lang="cs-CZ" b="1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558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5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C:\Users\reditel\AppData\Local\Microsoft\Windows\Temporary Internet Files\Content.IE5\E0Z3B1IP\1200px-Sešity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1073"/>
            <a:ext cx="8208912" cy="538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93098"/>
            <a:ext cx="6229320" cy="1051560"/>
          </a:xfrm>
        </p:spPr>
        <p:txBody>
          <a:bodyPr>
            <a:normAutofit/>
          </a:bodyPr>
          <a:lstStyle/>
          <a:p>
            <a:r>
              <a:rPr lang="cs-CZ" sz="4400" dirty="0" smtClean="0"/>
              <a:t>Domácí úkol</a:t>
            </a:r>
            <a:endParaRPr lang="cs-CZ" sz="44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548680"/>
            <a:ext cx="8183880" cy="4187952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Připrav si na příští hodinu krátký text o sobě (jak se jmenuješ, jaké máš zájmy a záliby, … 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Piš do sešitu na informatiku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914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61</TotalTime>
  <Words>184</Words>
  <Application>Microsoft Office PowerPoint</Application>
  <PresentationFormat>Předvádění na obrazovce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Aspekt</vt:lpstr>
      <vt:lpstr>INFORMATIKA</vt:lpstr>
      <vt:lpstr>Co jste se už učili?</vt:lpstr>
      <vt:lpstr>Prezentace aplikace PowerPoint</vt:lpstr>
      <vt:lpstr>Prezentace aplikace PowerPoint</vt:lpstr>
      <vt:lpstr>Domácí úkol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</dc:title>
  <dc:creator>Reditel ZSLhenice</dc:creator>
  <cp:lastModifiedBy>Reditel ZSLhenice</cp:lastModifiedBy>
  <cp:revision>8</cp:revision>
  <dcterms:created xsi:type="dcterms:W3CDTF">2018-10-01T20:08:53Z</dcterms:created>
  <dcterms:modified xsi:type="dcterms:W3CDTF">2018-10-01T21:10:39Z</dcterms:modified>
</cp:coreProperties>
</file>