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4AD9C4D-E5A5-4BE1-8C82-6CA1DFA8E11F}" type="datetimeFigureOut">
              <a:rPr lang="cs-CZ" smtClean="0"/>
              <a:t>20.03.2020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E2AC2F-7D31-4F73-849E-0019E1CA9044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Mandel%C3%ADk_hajn%C3%AD" TargetMode="External"/><Relationship Id="rId2" Type="http://schemas.openxmlformats.org/officeDocument/2006/relationships/hyperlink" Target="https://www.biolib.cz/cz/taxon/id8801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5400" dirty="0" err="1" smtClean="0"/>
              <a:t>Srostloprstí</a:t>
            </a: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Tereza Kolářová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734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Charakteristika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Jsou </a:t>
            </a:r>
            <a:r>
              <a:rPr lang="cs-CZ" dirty="0"/>
              <a:t>p</a:t>
            </a:r>
            <a:r>
              <a:rPr lang="cs-CZ" dirty="0" smtClean="0"/>
              <a:t>estře zbarvení</a:t>
            </a:r>
          </a:p>
          <a:p>
            <a:r>
              <a:rPr lang="cs-CZ" dirty="0" smtClean="0"/>
              <a:t>Jejich 2., 3., a 4. prst na noze jsou částečně srostlé (</a:t>
            </a:r>
            <a:r>
              <a:rPr lang="cs-CZ" dirty="0" err="1" smtClean="0"/>
              <a:t>syndaktilní</a:t>
            </a:r>
            <a:r>
              <a:rPr lang="cs-CZ" dirty="0" smtClean="0"/>
              <a:t> noha)</a:t>
            </a:r>
          </a:p>
          <a:p>
            <a:r>
              <a:rPr lang="cs-CZ" dirty="0" smtClean="0"/>
              <a:t>Většina druhů má velkou hlavu a zobák</a:t>
            </a:r>
          </a:p>
          <a:p>
            <a:r>
              <a:rPr lang="cs-CZ" dirty="0" smtClean="0"/>
              <a:t>Hnízdí většinou v dutinách nebo norách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72951"/>
            <a:ext cx="3922842" cy="258962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861526"/>
            <a:ext cx="3470976" cy="270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Dudek chocholatý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Délka těla 25-29cm</a:t>
            </a:r>
          </a:p>
          <a:p>
            <a:r>
              <a:rPr lang="cs-CZ" dirty="0" smtClean="0"/>
              <a:t>Má výraznou vztyčitelnou chocholku na hlavě</a:t>
            </a:r>
          </a:p>
          <a:p>
            <a:r>
              <a:rPr lang="cs-CZ" dirty="0" smtClean="0"/>
              <a:t>Zobák je dlouhý , tenký a mírně zahnutý dolů</a:t>
            </a:r>
          </a:p>
          <a:p>
            <a:r>
              <a:rPr lang="cs-CZ" dirty="0" smtClean="0"/>
              <a:t>Žije často v otevřené, travnaté krajině</a:t>
            </a:r>
            <a:endParaRPr lang="cs-CZ" dirty="0"/>
          </a:p>
        </p:txBody>
      </p:sp>
      <p:pic>
        <p:nvPicPr>
          <p:cNvPr id="3074" name="Picture 2" descr="C:\Users\Jana Kolářová\AppData\Local\Microsoft\Windows\INetCache\IE\YEGSBKP3\Upupa_epops_India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543296"/>
            <a:ext cx="3506227" cy="307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9944" y="-20621672"/>
            <a:ext cx="51057423" cy="3403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01008"/>
            <a:ext cx="4766851" cy="312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2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Ledňáček říční (létající drahokam)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 velký průměrně 16,5cm</a:t>
            </a:r>
          </a:p>
          <a:p>
            <a:r>
              <a:rPr lang="cs-CZ" dirty="0"/>
              <a:t>Je velmi výrazně zbarvený s oranžovou spodinou a modrým hřbetem, křídly a </a:t>
            </a:r>
            <a:r>
              <a:rPr lang="cs-CZ" dirty="0" smtClean="0"/>
              <a:t>temenem</a:t>
            </a:r>
          </a:p>
          <a:p>
            <a:r>
              <a:rPr lang="cs-CZ" dirty="0" smtClean="0"/>
              <a:t>Má dlouhý zašpičatělý zobák</a:t>
            </a:r>
          </a:p>
          <a:p>
            <a:r>
              <a:rPr lang="cs-CZ" dirty="0" smtClean="0"/>
              <a:t>Vyskytuje se u pomalu tekoucích čistých vod</a:t>
            </a:r>
          </a:p>
          <a:p>
            <a:r>
              <a:rPr lang="cs-CZ" dirty="0" smtClean="0"/>
              <a:t>Živý se především </a:t>
            </a:r>
            <a:r>
              <a:rPr lang="cs-CZ" dirty="0"/>
              <a:t>m</a:t>
            </a:r>
            <a:r>
              <a:rPr lang="cs-CZ" dirty="0" smtClean="0"/>
              <a:t>enšími rybami</a:t>
            </a:r>
          </a:p>
          <a:p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690872"/>
            <a:ext cx="2980556" cy="2980556"/>
          </a:xfrm>
          <a:prstGeom prst="rect">
            <a:avLst/>
          </a:prstGeom>
        </p:spPr>
      </p:pic>
      <p:pic>
        <p:nvPicPr>
          <p:cNvPr id="1025" name="Picture 1" descr="C:\Users\Jana Kolářová\AppData\Local\Microsoft\Windows\INetCache\IE\CH6EAV5L\lednacek_kridla-605x160-136800631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54398"/>
            <a:ext cx="5506695" cy="181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36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Vlha pestrá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Štíhlý pták s dolů zahnutým zobákem</a:t>
            </a:r>
          </a:p>
          <a:p>
            <a:r>
              <a:rPr lang="cs-CZ" dirty="0" smtClean="0"/>
              <a:t>Má zašpičatělá křídla a dlouhý ocas </a:t>
            </a:r>
            <a:r>
              <a:rPr lang="cs-CZ" dirty="0"/>
              <a:t>se dvěma prodlouženými středními </a:t>
            </a:r>
            <a:r>
              <a:rPr lang="cs-CZ" dirty="0" smtClean="0"/>
              <a:t>pery</a:t>
            </a:r>
          </a:p>
          <a:p>
            <a:r>
              <a:rPr lang="cs-CZ" dirty="0" smtClean="0"/>
              <a:t>Zbarvení </a:t>
            </a:r>
            <a:r>
              <a:rPr lang="cs-CZ" dirty="0"/>
              <a:t>je velmi </a:t>
            </a:r>
            <a:r>
              <a:rPr lang="cs-CZ" dirty="0" smtClean="0"/>
              <a:t>výrazné - </a:t>
            </a:r>
            <a:r>
              <a:rPr lang="cs-CZ" dirty="0"/>
              <a:t>modravá spodina těla, zářivě žluté hrdlo, žlutavě bílé ramenní skvrny a červenohnědé temeno, hřbet a svrchní strana </a:t>
            </a:r>
            <a:r>
              <a:rPr lang="cs-CZ" dirty="0" smtClean="0"/>
              <a:t>křídla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005064"/>
            <a:ext cx="4408368" cy="268891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645024"/>
            <a:ext cx="2433252" cy="304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Mandelník</a:t>
            </a:r>
            <a:r>
              <a:rPr lang="cs-CZ" dirty="0" smtClean="0"/>
              <a:t> hajní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</a:t>
            </a:r>
            <a:r>
              <a:rPr lang="cs-CZ" dirty="0" smtClean="0"/>
              <a:t>orůstá </a:t>
            </a:r>
            <a:r>
              <a:rPr lang="cs-CZ" dirty="0"/>
              <a:t>přibližně 29–32 cm, </a:t>
            </a:r>
            <a:r>
              <a:rPr lang="cs-CZ" dirty="0" smtClean="0"/>
              <a:t>váží </a:t>
            </a:r>
            <a:r>
              <a:rPr lang="cs-CZ" dirty="0"/>
              <a:t>kolem 180 g </a:t>
            </a:r>
            <a:endParaRPr lang="cs-CZ" dirty="0" smtClean="0"/>
          </a:p>
          <a:p>
            <a:r>
              <a:rPr lang="cs-CZ" dirty="0" smtClean="0"/>
              <a:t>Je </a:t>
            </a:r>
            <a:r>
              <a:rPr lang="cs-CZ" dirty="0"/>
              <a:t>nádherně zbarvený, azurově modrý s červenohnědým hřbetem, pravoúhle zastřiženým ocasem, dlouhými křídly, silným zobákem a krátkýma nohama</a:t>
            </a:r>
            <a:r>
              <a:rPr lang="cs-CZ" dirty="0" smtClean="0"/>
              <a:t>.</a:t>
            </a:r>
          </a:p>
          <a:p>
            <a:r>
              <a:rPr lang="cs-CZ" dirty="0"/>
              <a:t>Hnízdí v </a:t>
            </a:r>
            <a:r>
              <a:rPr lang="cs-CZ" dirty="0" smtClean="0"/>
              <a:t>jižní,</a:t>
            </a:r>
            <a:r>
              <a:rPr lang="cs-CZ" dirty="0"/>
              <a:t> </a:t>
            </a:r>
            <a:r>
              <a:rPr lang="cs-CZ" dirty="0" smtClean="0"/>
              <a:t>střední</a:t>
            </a:r>
            <a:r>
              <a:rPr lang="cs-CZ" dirty="0"/>
              <a:t> a jihovýchodní Evropě, západní a střední Asii a v severní Africe.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09412"/>
            <a:ext cx="4240908" cy="3007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79412"/>
            <a:ext cx="4176464" cy="2637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10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Konec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Zdroje: uč. př. 7.ročníku</a:t>
            </a:r>
          </a:p>
          <a:p>
            <a:r>
              <a:rPr lang="cs-CZ" dirty="0">
                <a:hlinkClick r:id="rId2"/>
              </a:rPr>
              <a:t>https://www.biolib.cz/cz/taxon/id8801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r>
              <a:rPr lang="cs-CZ" dirty="0">
                <a:hlinkClick r:id="rId3"/>
              </a:rPr>
              <a:t>https://cs.wikipedia.org/wiki/Mandel%C3%ADk_hajn%C3%AD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Děkuji za pozornost.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373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šky">
  <a:themeElements>
    <a:clrScheme name="Došky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ošky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143</TotalTime>
  <Words>174</Words>
  <Application>Microsoft Office PowerPoint</Application>
  <PresentationFormat>Předvádění na obrazovce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Došky</vt:lpstr>
      <vt:lpstr>Srostloprstí</vt:lpstr>
      <vt:lpstr>Charakteristika</vt:lpstr>
      <vt:lpstr>Dudek chocholatý</vt:lpstr>
      <vt:lpstr>Ledňáček říční (létající drahokam)</vt:lpstr>
      <vt:lpstr>Vlha pestrá</vt:lpstr>
      <vt:lpstr>Mandelník hajní</vt:lpstr>
      <vt:lpstr>Konec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Srostloprstí</dc:title>
  <dc:creator>Jana Kolářová</dc:creator>
  <cp:lastModifiedBy>Jana Kolářová</cp:lastModifiedBy>
  <cp:revision>15</cp:revision>
  <dcterms:created xsi:type="dcterms:W3CDTF">2020-03-03T14:01:04Z</dcterms:created>
  <dcterms:modified xsi:type="dcterms:W3CDTF">2020-03-20T09:50:21Z</dcterms:modified>
</cp:coreProperties>
</file>