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9C4BD-2703-418A-AFF9-1D68842F8EB8}" type="datetimeFigureOut">
              <a:rPr lang="cs-CZ" smtClean="0"/>
              <a:t>21.3.2020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E53FE-F3CE-4324-861B-2242263C99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2325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21.3.2020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21.3.2020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21.3.2020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21.3.2020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5400" dirty="0" smtClean="0"/>
              <a:t>CHARAKTERISTIKA</a:t>
            </a:r>
            <a:endParaRPr lang="cs-CZ" sz="5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922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09442" y="260648"/>
            <a:ext cx="7125113" cy="924475"/>
          </a:xfrm>
        </p:spPr>
        <p:txBody>
          <a:bodyPr/>
          <a:lstStyle/>
          <a:p>
            <a:pPr algn="ctr"/>
            <a:r>
              <a:rPr lang="cs-CZ" sz="4800" dirty="0" smtClean="0"/>
              <a:t>Charakteristika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518457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cs-CZ" sz="2400" u="sng" dirty="0" smtClean="0"/>
              <a:t>Opakování:</a:t>
            </a:r>
          </a:p>
          <a:p>
            <a:pPr marL="0" indent="0">
              <a:buNone/>
            </a:pPr>
            <a:endParaRPr lang="cs-CZ" sz="2400" b="1" dirty="0" smtClean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cs-CZ" sz="2600" b="1" dirty="0" smtClean="0">
                <a:solidFill>
                  <a:schemeClr val="accent6"/>
                </a:solidFill>
              </a:rPr>
              <a:t>POPIS OSOBY</a:t>
            </a:r>
          </a:p>
          <a:p>
            <a:pPr marL="0" indent="0">
              <a:buNone/>
            </a:pPr>
            <a:endParaRPr lang="cs-CZ" sz="2400" b="1" dirty="0" smtClean="0">
              <a:solidFill>
                <a:schemeClr val="accent6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/>
              <a:t>O</a:t>
            </a:r>
            <a:r>
              <a:rPr lang="cs-CZ" sz="2400" dirty="0" smtClean="0"/>
              <a:t>bsahuje informace o rysech, které jsou pro určitého člověka typické a které ho odlišují od jiných lidí.</a:t>
            </a:r>
          </a:p>
          <a:p>
            <a:pPr>
              <a:buAutoNum type="arabicParenR"/>
            </a:pPr>
            <a:r>
              <a:rPr lang="cs-CZ" sz="2200" dirty="0" smtClean="0">
                <a:solidFill>
                  <a:schemeClr val="accent1"/>
                </a:solidFill>
              </a:rPr>
              <a:t>vnější popis osoby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 smtClean="0"/>
              <a:t>týká se jejího vzhledu a chování (toho, co na ní můžeme pozorovat)</a:t>
            </a:r>
          </a:p>
          <a:p>
            <a:pPr>
              <a:buAutoNum type="arabicParenR"/>
            </a:pPr>
            <a:r>
              <a:rPr lang="cs-CZ" sz="2200" dirty="0" smtClean="0">
                <a:solidFill>
                  <a:schemeClr val="accent1"/>
                </a:solidFill>
              </a:rPr>
              <a:t>charakteristika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 smtClean="0"/>
              <a:t>…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83360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09442" y="260648"/>
            <a:ext cx="7125113" cy="924475"/>
          </a:xfrm>
        </p:spPr>
        <p:txBody>
          <a:bodyPr/>
          <a:lstStyle/>
          <a:p>
            <a:pPr algn="ctr"/>
            <a:r>
              <a:rPr lang="cs-CZ" sz="4800" dirty="0" smtClean="0"/>
              <a:t>Charakteristika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518457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cs-CZ" sz="2400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Charakteristika</a:t>
            </a:r>
            <a:endParaRPr lang="cs-CZ" sz="2400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snaží se vystihnout povahu člověka – zaměřuje se na jeho </a:t>
            </a:r>
            <a:r>
              <a:rPr lang="cs-CZ" sz="2400" u="sng" dirty="0" smtClean="0"/>
              <a:t>vlastnosti</a:t>
            </a:r>
            <a:r>
              <a:rPr lang="cs-CZ" sz="2400" dirty="0" smtClean="0"/>
              <a:t>, </a:t>
            </a:r>
            <a:r>
              <a:rPr lang="cs-CZ" sz="2400" u="sng" dirty="0" smtClean="0"/>
              <a:t>postoje</a:t>
            </a:r>
            <a:r>
              <a:rPr lang="cs-CZ" sz="2400" dirty="0" smtClean="0"/>
              <a:t>, </a:t>
            </a:r>
            <a:r>
              <a:rPr lang="cs-CZ" sz="2400" u="sng" dirty="0" smtClean="0"/>
              <a:t>přístup k lidem</a:t>
            </a:r>
            <a:r>
              <a:rPr lang="cs-CZ" sz="2400" dirty="0" smtClean="0"/>
              <a:t>, </a:t>
            </a:r>
            <a:r>
              <a:rPr lang="cs-CZ" sz="2400" u="sng" dirty="0" smtClean="0"/>
              <a:t>zájmy</a:t>
            </a:r>
            <a:r>
              <a:rPr lang="cs-CZ" sz="2400" dirty="0" smtClean="0"/>
              <a:t> ad.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charakteristiku jiného člověka provádíme tak, že z jeho řeči a chování usuzujeme, jaký je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rgbClr val="00B0F0"/>
                </a:solidFill>
              </a:rPr>
              <a:t>přímá charakteristika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200" dirty="0"/>
              <a:t>vyjmenováváme jednotlivé vlastnosti určité </a:t>
            </a:r>
            <a:r>
              <a:rPr lang="cs-CZ" sz="2200" dirty="0" smtClean="0"/>
              <a:t>osoby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rgbClr val="00B0F0"/>
                </a:solidFill>
              </a:rPr>
              <a:t>nepřímá charakteristika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200" dirty="0" smtClean="0"/>
              <a:t>popisujeme chování a jednání, z nichž si má čtenář vlastnosti dané osoby vyvodit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sz="2200" dirty="0" smtClean="0"/>
          </a:p>
          <a:p>
            <a:pPr lvl="1">
              <a:buFont typeface="Wingdings" panose="05000000000000000000" pitchFamily="2" charset="2"/>
              <a:buChar char="§"/>
            </a:pPr>
            <a:endParaRPr lang="cs-CZ" sz="22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200" dirty="0" smtClean="0"/>
          </a:p>
          <a:p>
            <a:pPr marL="0" indent="0">
              <a:buNone/>
            </a:pPr>
            <a:endParaRPr lang="cs-CZ" sz="2400" b="1" dirty="0" smtClean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76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TM01972873[[fn=Léto]]</Template>
  <TotalTime>69</TotalTime>
  <Words>107</Words>
  <Application>Microsoft Office PowerPoint</Application>
  <PresentationFormat>Předvádění na obrazovce (4:3)</PresentationFormat>
  <Paragraphs>21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Summer</vt:lpstr>
      <vt:lpstr>CHARAKTERISTIKA</vt:lpstr>
      <vt:lpstr>Charakteristika</vt:lpstr>
      <vt:lpstr>Charakteristika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Charakteristika</dc:title>
  <dc:creator>Ucitel13</dc:creator>
  <cp:lastModifiedBy>Tomáš Kimmel</cp:lastModifiedBy>
  <cp:revision>10</cp:revision>
  <dcterms:created xsi:type="dcterms:W3CDTF">2019-09-12T15:29:11Z</dcterms:created>
  <dcterms:modified xsi:type="dcterms:W3CDTF">2020-03-21T16:37:34Z</dcterms:modified>
</cp:coreProperties>
</file>