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567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4748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333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2059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7596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8428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4677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0910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484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8547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322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rgbClr val="CADFF1"/>
            </a:gs>
            <a:gs pos="0">
              <a:schemeClr val="accent1">
                <a:lumMod val="5000"/>
                <a:lumOff val="95000"/>
              </a:schemeClr>
            </a:gs>
            <a:gs pos="39000">
              <a:schemeClr val="accent1">
                <a:lumMod val="75000"/>
              </a:schemeClr>
            </a:gs>
            <a:gs pos="61000">
              <a:schemeClr val="accent1">
                <a:lumMod val="7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B62E5-07A3-4F27-B920-3695A9CBBFD5}" type="datetimeFigureOut">
              <a:rPr lang="cs-CZ" smtClean="0"/>
              <a:t>26.03.2020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637CA-9130-4EB9-85BE-D16B9CA6A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171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Bulimie</a:t>
            </a:r>
            <a:endParaRPr lang="cs-CZ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37324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 to je?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to porucha příjmu potravy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Spočívá v přejídání a snaze tomu čelit, úmyslným vyvrhováním potravy, ale i například vyvolávání průjmu a užívání anorektik či jiných látek.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Projevuje se zejména u dívek ve věku 13-18 let.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Není však výjimkou ani ve vyšším věku a také u mužů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1113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Příznaky</a:t>
            </a:r>
            <a:endParaRPr lang="cs-CZ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Člověk trpící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Bulímií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nemívá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příliš často hlad a odmítá jíst s rodinou a přáteli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 jídle odchází na toaletu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Přestává mít zájem o dosavadní koníčky a věnuje se jen těm aktivitám, které nějakým způsobem souvisejí s váhou nebo jídlem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Nemocný bývá podrážděný a nesoustředěný. Je uzavřený do sebe a má často špatnou náladu, která může hraničit s depresí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Objevují se u něj prudké změny nálad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Zhoršují se jeho školní či pracovní výsledky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257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Příčiny</a:t>
            </a:r>
            <a:endParaRPr lang="cs-CZ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Genetika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Prodělané psychické trauma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Nízké sebevědomí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Emoční nestabilita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Sociálně-kulturní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faktory (štíhlé modelky na titulních stránkách časopisů, hubené herečky apod.)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2132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Léčba</a:t>
            </a:r>
            <a:endParaRPr lang="cs-CZ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Pacienti většinou svou nemoc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narozdíl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pacientů trpících anorexií neskrývají, proto je léčba snadnější a dá se provádět ambulantně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Důležité je, aby se pacient léčil dobrovolně a spolupracoval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Důležitou součástí je: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psychoterapie -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kongitivně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behaviorální psychoterapie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farmakoterapie - antidepresiva, antiepileptika, léky potlačující zvracení</a:t>
            </a:r>
          </a:p>
          <a:p>
            <a:pPr marL="0" indent="0">
              <a:buNone/>
            </a:pP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4056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Děkujeme za pozornost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Vytvořili: Marie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Justicová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Dominik Bílý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580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123</Words>
  <Application>Microsoft Office PowerPoint</Application>
  <PresentationFormat>Širokoúhlá obrazovka</PresentationFormat>
  <Paragraphs>30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Motiv Office</vt:lpstr>
      <vt:lpstr>Bulimie</vt:lpstr>
      <vt:lpstr>Co to je? </vt:lpstr>
      <vt:lpstr>Příznaky</vt:lpstr>
      <vt:lpstr>Příčiny</vt:lpstr>
      <vt:lpstr>Léčba</vt:lpstr>
      <vt:lpstr>Děkujeme za pozornost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Bulimie</dc:title>
  <dc:creator>HSC</dc:creator>
  <cp:lastModifiedBy>HSC</cp:lastModifiedBy>
  <cp:revision>4</cp:revision>
  <dcterms:created xsi:type="dcterms:W3CDTF">2020-03-26T17:56:15Z</dcterms:created>
  <dcterms:modified xsi:type="dcterms:W3CDTF">2020-03-26T19:06:16Z</dcterms:modified>
</cp:coreProperties>
</file>