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0" y="0"/>
            <a:ext cx="6858000" cy="15696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cs-CZ" sz="1200" dirty="0" smtClean="0"/>
              <a:t>Rozliš mezi jednoznačnými a mnohoznačnými slovy (jedno. podtrhnout, mnoho. zakroužkovat):       noha, knoflík, obálka, klubovna, pero, ručička.</a:t>
            </a:r>
          </a:p>
          <a:p>
            <a:pPr marL="228600" indent="-228600">
              <a:buAutoNum type="arabicPeriod"/>
            </a:pPr>
            <a:r>
              <a:rPr lang="cs-CZ" sz="1200" dirty="0" smtClean="0"/>
              <a:t>Co je metafora?</a:t>
            </a:r>
          </a:p>
          <a:p>
            <a:pPr marL="228600" indent="-228600">
              <a:buAutoNum type="arabicPeriod"/>
            </a:pPr>
            <a:r>
              <a:rPr lang="cs-CZ" sz="1200" dirty="0" smtClean="0"/>
              <a:t>Rozliš mezi metaforou a metonymií (</a:t>
            </a:r>
            <a:r>
              <a:rPr lang="cs-CZ" sz="1200" dirty="0" err="1" smtClean="0"/>
              <a:t>metaf</a:t>
            </a:r>
            <a:r>
              <a:rPr lang="cs-CZ" sz="1200" dirty="0" smtClean="0"/>
              <a:t>. podtrhnout, </a:t>
            </a:r>
            <a:r>
              <a:rPr lang="cs-CZ" sz="1200" dirty="0" err="1" smtClean="0"/>
              <a:t>meton</a:t>
            </a:r>
            <a:r>
              <a:rPr lang="cs-CZ" sz="1200" dirty="0" smtClean="0"/>
              <a:t>. zakroužkovat): Čtu Jiráska. Horský hřbet se tyčil v dáli. V koruně stromu byla kočka. Nedělejte hlouposti.</a:t>
            </a:r>
          </a:p>
          <a:p>
            <a:pPr marL="228600" indent="-228600">
              <a:buAutoNum type="arabicPeriod"/>
            </a:pPr>
            <a:r>
              <a:rPr lang="cs-CZ" sz="1200" dirty="0" smtClean="0"/>
              <a:t>Co jsou synonyma?</a:t>
            </a:r>
          </a:p>
          <a:p>
            <a:pPr marL="228600" indent="-228600">
              <a:buAutoNum type="arabicPeriod"/>
            </a:pPr>
            <a:r>
              <a:rPr lang="cs-CZ" sz="1200" dirty="0" smtClean="0"/>
              <a:t>Co jsou antonyma?</a:t>
            </a:r>
          </a:p>
          <a:p>
            <a:pPr marL="228600" indent="-228600">
              <a:buAutoNum type="arabicPeriod"/>
            </a:pPr>
            <a:r>
              <a:rPr lang="cs-CZ" sz="1200" dirty="0" smtClean="0"/>
              <a:t>Co jsou homonyma?</a:t>
            </a:r>
          </a:p>
        </p:txBody>
      </p:sp>
    </p:spTree>
    <p:extLst>
      <p:ext uri="{BB962C8B-B14F-4D97-AF65-F5344CB8AC3E}">
        <p14:creationId xmlns:p14="http://schemas.microsoft.com/office/powerpoint/2010/main" val="28240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76</Words>
  <Application>Microsoft Office PowerPoint</Application>
  <PresentationFormat>A4 (210 x 297 mm)</PresentationFormat>
  <Paragraphs>6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Ucitel13</dc:creator>
  <cp:lastModifiedBy>Tomáš Kimmel</cp:lastModifiedBy>
  <cp:revision>4</cp:revision>
  <dcterms:created xsi:type="dcterms:W3CDTF">2019-03-30T22:53:09Z</dcterms:created>
  <dcterms:modified xsi:type="dcterms:W3CDTF">2020-03-24T21:17:40Z</dcterms:modified>
</cp:coreProperties>
</file>