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4" r:id="rId5"/>
    <p:sldId id="258" r:id="rId6"/>
    <p:sldId id="260" r:id="rId7"/>
    <p:sldId id="265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7" autoAdjust="0"/>
    <p:restoredTop sz="94660"/>
  </p:normalViewPr>
  <p:slideViewPr>
    <p:cSldViewPr>
      <p:cViewPr varScale="1">
        <p:scale>
          <a:sx n="81" d="100"/>
          <a:sy n="81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D0361D-0490-4F86-AAA2-3B714EA2F923}" type="datetimeFigureOut">
              <a:rPr lang="cs-CZ" smtClean="0"/>
              <a:pPr/>
              <a:t>05.03.2020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788C47-A8C7-4AF9-95E7-1277C59539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D0361D-0490-4F86-AAA2-3B714EA2F923}" type="datetimeFigureOut">
              <a:rPr lang="cs-CZ" smtClean="0"/>
              <a:pPr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88C47-A8C7-4AF9-95E7-1277C59539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D0361D-0490-4F86-AAA2-3B714EA2F923}" type="datetimeFigureOut">
              <a:rPr lang="cs-CZ" smtClean="0"/>
              <a:pPr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88C47-A8C7-4AF9-95E7-1277C59539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D0361D-0490-4F86-AAA2-3B714EA2F923}" type="datetimeFigureOut">
              <a:rPr lang="cs-CZ" smtClean="0"/>
              <a:pPr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88C47-A8C7-4AF9-95E7-1277C59539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D0361D-0490-4F86-AAA2-3B714EA2F923}" type="datetimeFigureOut">
              <a:rPr lang="cs-CZ" smtClean="0"/>
              <a:pPr/>
              <a:t>05.03.2020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88C47-A8C7-4AF9-95E7-1277C59539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D0361D-0490-4F86-AAA2-3B714EA2F923}" type="datetimeFigureOut">
              <a:rPr lang="cs-CZ" smtClean="0"/>
              <a:pPr/>
              <a:t>05.03.2020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88C47-A8C7-4AF9-95E7-1277C59539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D0361D-0490-4F86-AAA2-3B714EA2F923}" type="datetimeFigureOut">
              <a:rPr lang="cs-CZ" smtClean="0"/>
              <a:pPr/>
              <a:t>05.03.2020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88C47-A8C7-4AF9-95E7-1277C59539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D0361D-0490-4F86-AAA2-3B714EA2F923}" type="datetimeFigureOut">
              <a:rPr lang="cs-CZ" smtClean="0"/>
              <a:pPr/>
              <a:t>05.03.2020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88C47-A8C7-4AF9-95E7-1277C59539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D0361D-0490-4F86-AAA2-3B714EA2F923}" type="datetimeFigureOut">
              <a:rPr lang="cs-CZ" smtClean="0"/>
              <a:pPr/>
              <a:t>05.03.2020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88C47-A8C7-4AF9-95E7-1277C59539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D0361D-0490-4F86-AAA2-3B714EA2F923}" type="datetimeFigureOut">
              <a:rPr lang="cs-CZ" smtClean="0"/>
              <a:pPr/>
              <a:t>05.03.2020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88C47-A8C7-4AF9-95E7-1277C59539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D0361D-0490-4F86-AAA2-3B714EA2F923}" type="datetimeFigureOut">
              <a:rPr lang="cs-CZ" smtClean="0"/>
              <a:pPr/>
              <a:t>05.03.2020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788C47-A8C7-4AF9-95E7-1277C59539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D0361D-0490-4F86-AAA2-3B714EA2F923}" type="datetimeFigureOut">
              <a:rPr lang="cs-CZ" smtClean="0"/>
              <a:pPr/>
              <a:t>05.03.2020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788C47-A8C7-4AF9-95E7-1277C59539D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omaci.ihned.cz/c1-66415470-kos-cerny-kvuli-africkemu-viru-mizi-z-ceskych-zahrad-nejcasteji-pozorovanym-druhem-letos-byla-sykora-konadra" TargetMode="External"/><Relationship Id="rId3" Type="http://schemas.openxmlformats.org/officeDocument/2006/relationships/hyperlink" Target="https://www.akademie-svetla.cz/sekce/868-sykora-konadra-parus-major" TargetMode="External"/><Relationship Id="rId7" Type="http://schemas.openxmlformats.org/officeDocument/2006/relationships/hyperlink" Target="https://home.spsostrov.cz/~dokopa/L2/Krkavec%20velk&#253;.html" TargetMode="External"/><Relationship Id="rId2" Type="http://schemas.openxmlformats.org/officeDocument/2006/relationships/hyperlink" Target="https://www.birdlife.cz/co-delame/vyzkum-a-ochrana-ptaku/ochrana-druhu/ptaci-zemedelske-krajiny/moznosti-podpory-skrivana-polniho-v-zemedelskych-kulturac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turfoto.cz/kralicek-obecny-fotografie-21521.html" TargetMode="External"/><Relationship Id="rId5" Type="http://schemas.openxmlformats.org/officeDocument/2006/relationships/hyperlink" Target="https://www.extrastory.cz/naslouchejte-ptacimu-zpevu-nekteri-ptaci-jsou-genialni-mistri-hudby.html" TargetMode="External"/><Relationship Id="rId4" Type="http://schemas.openxmlformats.org/officeDocument/2006/relationships/hyperlink" Target="https://slideplayer.cz/slide/2356399/" TargetMode="External"/><Relationship Id="rId9" Type="http://schemas.openxmlformats.org/officeDocument/2006/relationships/hyperlink" Target="https://www.idnes.cz/hobby/mazlicci/co-s-ptacim-mladetem-vypadlym-z-hnizda.A120710_150620_hobby-mazlicci_m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Pěvci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Čechová, Kohoutová</a:t>
            </a:r>
            <a:endParaRPr lang="cs-CZ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vám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pic>
        <p:nvPicPr>
          <p:cNvPr id="7170" name="Picture 2" descr="C:\Users\PC\Documents\Ptak ktery spiva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19250" y="1615281"/>
            <a:ext cx="5905500" cy="4257675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376300"/>
          </a:xfrm>
        </p:spPr>
        <p:txBody>
          <a:bodyPr/>
          <a:lstStyle/>
          <a:p>
            <a:r>
              <a:rPr lang="cs-CZ" dirty="0" smtClean="0"/>
              <a:t>nejpočetnější skupina ptáků</a:t>
            </a:r>
          </a:p>
          <a:p>
            <a:r>
              <a:rPr lang="cs-CZ" dirty="0" smtClean="0"/>
              <a:t>jsou to stromoví ptáci </a:t>
            </a:r>
          </a:p>
          <a:p>
            <a:r>
              <a:rPr lang="cs-CZ" dirty="0" smtClean="0"/>
              <a:t>nejcharakterističtější je zpěv </a:t>
            </a:r>
          </a:p>
          <a:p>
            <a:r>
              <a:rPr lang="cs-CZ" dirty="0" smtClean="0"/>
              <a:t>mají krmivá, málo vyvinutá mláďata, která loudí potravu otevřeným zobákem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Pěvci</a:t>
            </a:r>
            <a:endParaRPr lang="cs-CZ" dirty="0"/>
          </a:p>
        </p:txBody>
      </p:sp>
      <p:pic>
        <p:nvPicPr>
          <p:cNvPr id="1028" name="Picture 4" descr="C:\Users\PC\Documents\loudící  mláďata pěvců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857628"/>
            <a:ext cx="3429024" cy="25717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3175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876365"/>
          </a:xfrm>
        </p:spPr>
        <p:txBody>
          <a:bodyPr>
            <a:normAutofit/>
          </a:bodyPr>
          <a:lstStyle/>
          <a:p>
            <a:r>
              <a:rPr lang="cs-CZ" dirty="0" smtClean="0"/>
              <a:t>většina druhů tohoto řádu jsou zpěvní ptáci</a:t>
            </a:r>
          </a:p>
          <a:p>
            <a:r>
              <a:rPr lang="cs-CZ" dirty="0" smtClean="0"/>
              <a:t>v krku mají složité svalstvo kontrolující hlasivky</a:t>
            </a:r>
          </a:p>
          <a:p>
            <a:r>
              <a:rPr lang="cs-CZ" dirty="0" smtClean="0"/>
              <a:t>zpěvní orgán se nazývá syrinx </a:t>
            </a:r>
          </a:p>
          <a:p>
            <a:r>
              <a:rPr lang="cs-CZ" dirty="0" smtClean="0"/>
              <a:t>zpěvem označují teritorium </a:t>
            </a:r>
          </a:p>
          <a:p>
            <a:r>
              <a:rPr lang="cs-CZ" dirty="0" smtClean="0"/>
              <a:t>díky zpěvu samec vábí samičku k páření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cs-CZ" dirty="0" smtClean="0"/>
              <a:t>Zpěv</a:t>
            </a:r>
            <a:endParaRPr lang="cs-CZ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3074" name="Picture 2" descr="C:\Users\PC\Documents\syrin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7643866" cy="57329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928671"/>
            <a:ext cx="8229600" cy="2500330"/>
          </a:xfrm>
        </p:spPr>
        <p:txBody>
          <a:bodyPr/>
          <a:lstStyle/>
          <a:p>
            <a:r>
              <a:rPr lang="cs-CZ" dirty="0" smtClean="0"/>
              <a:t>Systém pěvců:</a:t>
            </a:r>
          </a:p>
          <a:p>
            <a:r>
              <a:rPr lang="cs-CZ" u="sng" dirty="0" smtClean="0"/>
              <a:t>Křikaví </a:t>
            </a:r>
            <a:r>
              <a:rPr lang="cs-CZ" dirty="0" smtClean="0"/>
              <a:t>= nevyskytují na území ČR</a:t>
            </a:r>
          </a:p>
          <a:p>
            <a:r>
              <a:rPr lang="cs-CZ" u="sng" dirty="0" smtClean="0"/>
              <a:t>Zpěvní </a:t>
            </a:r>
            <a:r>
              <a:rPr lang="cs-CZ" dirty="0" smtClean="0"/>
              <a:t>= drozdovití: kos černý </a:t>
            </a:r>
          </a:p>
          <a:p>
            <a:r>
              <a:rPr lang="cs-CZ" dirty="0" smtClean="0"/>
              <a:t>           = krkavcovití: krkavec velký </a:t>
            </a:r>
          </a:p>
          <a:p>
            <a:r>
              <a:rPr lang="cs-CZ" dirty="0" smtClean="0"/>
              <a:t>           = </a:t>
            </a:r>
            <a:r>
              <a:rPr lang="cs-CZ" dirty="0" err="1" smtClean="0"/>
              <a:t>králíčkovití</a:t>
            </a:r>
            <a:r>
              <a:rPr lang="cs-CZ" dirty="0" smtClean="0"/>
              <a:t>: králíček obecný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cs-CZ" dirty="0" smtClean="0"/>
              <a:t>Zpěv</a:t>
            </a:r>
            <a:endParaRPr lang="cs-CZ" dirty="0"/>
          </a:p>
        </p:txBody>
      </p:sp>
      <p:pic>
        <p:nvPicPr>
          <p:cNvPr id="4100" name="Picture 4" descr="C:\Users\PC\Documents\Králíček obecn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357562"/>
            <a:ext cx="2914172" cy="2333614"/>
          </a:xfrm>
          <a:prstGeom prst="rect">
            <a:avLst/>
          </a:prstGeom>
          <a:noFill/>
        </p:spPr>
      </p:pic>
      <p:pic>
        <p:nvPicPr>
          <p:cNvPr id="4102" name="Picture 6" descr="C:\Users\PC\Documents\kos čern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86124"/>
            <a:ext cx="3286148" cy="1847623"/>
          </a:xfrm>
          <a:prstGeom prst="rect">
            <a:avLst/>
          </a:prstGeom>
          <a:noFill/>
        </p:spPr>
      </p:pic>
      <p:pic>
        <p:nvPicPr>
          <p:cNvPr id="4101" name="Picture 5" descr="C:\Users\PC\Documents\krkave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4357694"/>
            <a:ext cx="3261529" cy="230685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2357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 smtClean="0"/>
              <a:t>Sýkora koňadra</a:t>
            </a:r>
          </a:p>
          <a:p>
            <a:r>
              <a:rPr lang="cs-CZ" dirty="0" smtClean="0"/>
              <a:t>je malý druh pěvce z čeledi sýkorovitých</a:t>
            </a:r>
          </a:p>
          <a:p>
            <a:r>
              <a:rPr lang="cs-CZ" dirty="0" smtClean="0"/>
              <a:t>hnízdí v dutinách</a:t>
            </a:r>
          </a:p>
          <a:p>
            <a:r>
              <a:rPr lang="cs-CZ" dirty="0" smtClean="0"/>
              <a:t>je to nejběžnější sýkora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cs-CZ" sz="2800" dirty="0"/>
          </a:p>
        </p:txBody>
      </p:sp>
      <p:pic>
        <p:nvPicPr>
          <p:cNvPr id="5122" name="Picture 2" descr="C:\Users\PC\Documents\konad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492896"/>
            <a:ext cx="4738694" cy="355402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3175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2357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 smtClean="0"/>
              <a:t>Skřivan polní</a:t>
            </a:r>
          </a:p>
          <a:p>
            <a:r>
              <a:rPr lang="cs-CZ" dirty="0" smtClean="0"/>
              <a:t>obyvatel bezlesých ploch</a:t>
            </a:r>
          </a:p>
          <a:p>
            <a:r>
              <a:rPr lang="cs-CZ" dirty="0" smtClean="0"/>
              <a:t>samec hájí svůj revír = často dochází k rvačkám</a:t>
            </a:r>
          </a:p>
          <a:p>
            <a:r>
              <a:rPr lang="cs-CZ" dirty="0" smtClean="0"/>
              <a:t>revír označuje zpěvem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2968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6146" name="Picture 2" descr="C:\Users\PC\Documents\skriv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99946" y="2571744"/>
            <a:ext cx="5839333" cy="3900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3175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Nejmenší pěvec světa je tyránek krátkoocasí.</a:t>
            </a:r>
          </a:p>
          <a:p>
            <a:r>
              <a:rPr lang="cs-CZ" dirty="0" smtClean="0"/>
              <a:t>2) Největší pěvec je krkavec velký.</a:t>
            </a:r>
          </a:p>
          <a:p>
            <a:r>
              <a:rPr lang="cs-CZ" dirty="0" smtClean="0"/>
              <a:t>3) Pěvec s nejdelším ocasem lyrochvost nádherný.</a:t>
            </a:r>
          </a:p>
          <a:p>
            <a:r>
              <a:rPr lang="cs-CZ" dirty="0" smtClean="0"/>
              <a:t>4) Nejpočetnějším ptákem u nás je pěnkava obecná.</a:t>
            </a:r>
          </a:p>
          <a:p>
            <a:r>
              <a:rPr lang="cs-CZ" dirty="0" smtClean="0"/>
              <a:t>5) Nejhlasitějším pěvcem u nás je střízlík obecný.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</a:t>
            </a:r>
            <a:endParaRPr lang="cs-CZ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/>
          </a:bodyPr>
          <a:lstStyle/>
          <a:p>
            <a:r>
              <a:rPr lang="cs-CZ" sz="1600" dirty="0" smtClean="0">
                <a:hlinkClick r:id="rId2"/>
              </a:rPr>
              <a:t>https://www.birdlife.cz/co-delame/vyzkum-a-ochrana-ptaku/ochrana-druhu/ptaci-zemedelske-krajiny/moznosti-podpory-skrivana-polniho-v-zemedelskych-kulturach/</a:t>
            </a:r>
            <a:endParaRPr lang="cs-CZ" sz="1600" dirty="0" smtClean="0"/>
          </a:p>
          <a:p>
            <a:r>
              <a:rPr lang="cs-CZ" sz="1600" dirty="0" smtClean="0">
                <a:hlinkClick r:id="rId3"/>
              </a:rPr>
              <a:t>https://www.akademie-svetla.cz/sekce/868-sykora-konadra-parus-major</a:t>
            </a:r>
            <a:endParaRPr lang="cs-CZ" sz="1600" dirty="0" smtClean="0"/>
          </a:p>
          <a:p>
            <a:r>
              <a:rPr lang="cs-CZ" sz="1600" dirty="0" smtClean="0">
                <a:hlinkClick r:id="rId4"/>
              </a:rPr>
              <a:t>https://slideplayer.cz/slide/2356399/</a:t>
            </a:r>
            <a:endParaRPr lang="cs-CZ" sz="1600" dirty="0" smtClean="0"/>
          </a:p>
          <a:p>
            <a:r>
              <a:rPr lang="cs-CZ" sz="1600" dirty="0" smtClean="0">
                <a:hlinkClick r:id="rId5"/>
              </a:rPr>
              <a:t>https://www.extrastory.cz/naslouchejte-ptacimu-zpevu-nekteri-ptaci-jsou-genialni-mistri-hudby.html</a:t>
            </a:r>
            <a:r>
              <a:rPr lang="cs-CZ" sz="1600" dirty="0" smtClean="0"/>
              <a:t> </a:t>
            </a:r>
          </a:p>
          <a:p>
            <a:r>
              <a:rPr lang="cs-CZ" sz="1600" dirty="0" smtClean="0">
                <a:hlinkClick r:id="rId6"/>
              </a:rPr>
              <a:t>http://www.</a:t>
            </a:r>
            <a:r>
              <a:rPr lang="cs-CZ" sz="1600" dirty="0" err="1" smtClean="0">
                <a:hlinkClick r:id="rId6"/>
              </a:rPr>
              <a:t>naturfoto.cz</a:t>
            </a:r>
            <a:r>
              <a:rPr lang="cs-CZ" sz="1600" dirty="0" smtClean="0">
                <a:hlinkClick r:id="rId6"/>
              </a:rPr>
              <a:t>/</a:t>
            </a:r>
            <a:r>
              <a:rPr lang="cs-CZ" sz="1600" dirty="0" err="1" smtClean="0">
                <a:hlinkClick r:id="rId6"/>
              </a:rPr>
              <a:t>kralicek</a:t>
            </a:r>
            <a:r>
              <a:rPr lang="cs-CZ" sz="1600" dirty="0" smtClean="0">
                <a:hlinkClick r:id="rId6"/>
              </a:rPr>
              <a:t>-</a:t>
            </a:r>
            <a:r>
              <a:rPr lang="cs-CZ" sz="1600" dirty="0" err="1" smtClean="0">
                <a:hlinkClick r:id="rId6"/>
              </a:rPr>
              <a:t>obecny</a:t>
            </a:r>
            <a:r>
              <a:rPr lang="cs-CZ" sz="1600" dirty="0" smtClean="0">
                <a:hlinkClick r:id="rId6"/>
              </a:rPr>
              <a:t>-fotografie-21521.html</a:t>
            </a:r>
            <a:r>
              <a:rPr lang="cs-CZ" sz="1600" dirty="0" smtClean="0"/>
              <a:t> </a:t>
            </a:r>
          </a:p>
          <a:p>
            <a:r>
              <a:rPr lang="cs-CZ" sz="1600" dirty="0" smtClean="0">
                <a:hlinkClick r:id="rId7"/>
              </a:rPr>
              <a:t>https://home.spsostrov.cz/~dokopa/L2/Krkavec%20velký.html</a:t>
            </a:r>
            <a:endParaRPr lang="cs-CZ" sz="1600" dirty="0" smtClean="0"/>
          </a:p>
          <a:p>
            <a:r>
              <a:rPr lang="cs-CZ" sz="1600" dirty="0" smtClean="0">
                <a:hlinkClick r:id="rId8"/>
              </a:rPr>
              <a:t>https://domaci.ihned.cz/c1-66415470-kos-cerny-kvuli-africkemu-viru-mizi-z-ceskych-zahrad-nejcasteji-pozorovanym-druhem-letos-byla-sykora-konadra</a:t>
            </a:r>
            <a:endParaRPr lang="cs-CZ" sz="1600" dirty="0" smtClean="0"/>
          </a:p>
          <a:p>
            <a:r>
              <a:rPr lang="cs-CZ" sz="1600" dirty="0" smtClean="0">
                <a:hlinkClick r:id="rId9"/>
              </a:rPr>
              <a:t>https://www.idnes.cz/hobby/mazlicci/co-s-ptacim-mladetem-vypadlym-z-hnizda.A120710_150620_hobby-mazlicci_mce</a:t>
            </a:r>
            <a:endParaRPr lang="cs-CZ" sz="1600" dirty="0" smtClean="0"/>
          </a:p>
          <a:p>
            <a:endParaRPr lang="cs-CZ" sz="16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2225</TotalTime>
  <Words>199</Words>
  <Application>Microsoft Office PowerPoint</Application>
  <PresentationFormat>Předvádění na obrazovce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Shluk</vt:lpstr>
      <vt:lpstr>Pěvci</vt:lpstr>
      <vt:lpstr>Pěvci</vt:lpstr>
      <vt:lpstr>Zpěv</vt:lpstr>
      <vt:lpstr>Prezentace aplikace PowerPoint</vt:lpstr>
      <vt:lpstr>Zpěv</vt:lpstr>
      <vt:lpstr>Prezentace aplikace PowerPoint</vt:lpstr>
      <vt:lpstr>Prezentace aplikace PowerPoint</vt:lpstr>
      <vt:lpstr>Zajímavosti</vt:lpstr>
      <vt:lpstr>Zdroje</vt:lpstr>
      <vt:lpstr>Děkujeme vám za pozornost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Pěvci</dc:title>
  <dc:creator>Uživatel systému Windows</dc:creator>
  <cp:lastModifiedBy>lenic</cp:lastModifiedBy>
  <cp:revision>38</cp:revision>
  <dcterms:created xsi:type="dcterms:W3CDTF">2020-03-02T15:49:52Z</dcterms:created>
  <dcterms:modified xsi:type="dcterms:W3CDTF">2020-03-05T15:06:38Z</dcterms:modified>
</cp:coreProperties>
</file>